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8" r:id="rId1"/>
  </p:sldMasterIdLst>
  <p:notesMasterIdLst>
    <p:notesMasterId r:id="rId5"/>
  </p:notesMasterIdLst>
  <p:handoutMasterIdLst>
    <p:handoutMasterId r:id="rId6"/>
  </p:handoutMasterIdLst>
  <p:sldIdLst>
    <p:sldId id="478" r:id="rId2"/>
    <p:sldId id="479" r:id="rId3"/>
    <p:sldId id="480" r:id="rId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1170"/>
    <a:srgbClr val="FFFFFF"/>
    <a:srgbClr val="3C4DB1"/>
    <a:srgbClr val="D9D9D9"/>
    <a:srgbClr val="FF8AD8"/>
    <a:srgbClr val="D80873"/>
    <a:srgbClr val="4555A5"/>
    <a:srgbClr val="5770FF"/>
    <a:srgbClr val="080F3A"/>
    <a:srgbClr val="FFF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0D5CF8-C5B0-497F-9AE5-AA0D69C0AE12}">
  <a:tblStyle styleId="{980D5CF8-C5B0-497F-9AE5-AA0D69C0AE1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6350" cap="flat" cmpd="sng">
              <a:solidFill>
                <a:srgbClr val="A6A6A6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6350" cap="flat" cmpd="sng">
              <a:solidFill>
                <a:srgbClr val="A6A6A6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5AC0BA2-545C-43D1-B7E0-1CD65E990C7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6350" cap="flat" cmpd="sng">
              <a:solidFill>
                <a:srgbClr val="BFBFBF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6350" cap="flat" cmpd="sng">
              <a:solidFill>
                <a:srgbClr val="BFBFBF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0A6E325-5FD0-482F-9103-E922A02FFCE1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61"/>
    <p:restoredTop sz="94626"/>
  </p:normalViewPr>
  <p:slideViewPr>
    <p:cSldViewPr snapToGrid="0" snapToObjects="1">
      <p:cViewPr>
        <p:scale>
          <a:sx n="158" d="100"/>
          <a:sy n="158" d="100"/>
        </p:scale>
        <p:origin x="512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2719241-1875-7F40-AA5E-05CC4D534F8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D52C63-00A5-FE49-8C6E-BF6EF8AA19D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B0C9ED-4E56-504F-B14B-9F92067C526C}" type="datetimeFigureOut">
              <a:rPr lang="en-US" smtClean="0"/>
              <a:t>8/24/19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6CEC87-BF55-B648-A260-3F6AE3B8F31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5357F0-C998-614A-9260-20F13BAA83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B7657-FB4D-8B46-83C6-95BF36F9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891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2965953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65" name="Shape 65"/>
          <p:cNvPicPr preferRelativeResize="0"/>
          <p:nvPr/>
        </p:nvPicPr>
        <p:blipFill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114" y="-11"/>
            <a:ext cx="642875" cy="64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552460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0" r:id="rId1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3BE401C-8182-9D47-9DE0-E91FE7F856EE}"/>
              </a:ext>
            </a:extLst>
          </p:cNvPr>
          <p:cNvGrpSpPr/>
          <p:nvPr/>
        </p:nvGrpSpPr>
        <p:grpSpPr>
          <a:xfrm>
            <a:off x="-7944107" y="-6845403"/>
            <a:ext cx="10620245" cy="12516442"/>
            <a:chOff x="-7944107" y="-6845403"/>
            <a:chExt cx="10620245" cy="1251644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F70A172-94B3-A14F-B290-252CB14480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-1028" r="6356" b="3682"/>
            <a:stretch/>
          </p:blipFill>
          <p:spPr>
            <a:xfrm>
              <a:off x="-7944107" y="-6721926"/>
              <a:ext cx="6751906" cy="12392965"/>
            </a:xfrm>
            <a:prstGeom prst="rect">
              <a:avLst/>
            </a:prstGeom>
          </p:spPr>
        </p:pic>
        <p:pic>
          <p:nvPicPr>
            <p:cNvPr id="6" name="Picture 5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3FD63468-1FC8-5740-83A9-A17464B9B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6746131" y="-4447321"/>
              <a:ext cx="4832046" cy="8571629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B2E1EC4-36EA-904B-A79C-5A3B8E1ACE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962" b="4037"/>
            <a:stretch/>
          </p:blipFill>
          <p:spPr>
            <a:xfrm>
              <a:off x="-4075768" y="-6845403"/>
              <a:ext cx="6751906" cy="87027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3441043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DF99653-F0F0-E84F-A74F-263CD5D64583}"/>
              </a:ext>
            </a:extLst>
          </p:cNvPr>
          <p:cNvGrpSpPr/>
          <p:nvPr/>
        </p:nvGrpSpPr>
        <p:grpSpPr>
          <a:xfrm>
            <a:off x="6895247" y="-6771392"/>
            <a:ext cx="6751905" cy="12377061"/>
            <a:chOff x="-3600475" y="-489861"/>
            <a:chExt cx="6751905" cy="12377061"/>
          </a:xfrm>
          <a:effectLst/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B1A3802-3443-564F-A3E7-8D1C275723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-1028" r="6356" b="3806"/>
            <a:stretch/>
          </p:blipFill>
          <p:spPr>
            <a:xfrm>
              <a:off x="-3600475" y="-489861"/>
              <a:ext cx="6751905" cy="12377061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4977EAB-361C-2E49-A52D-88C6C07E47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405284" y="1746818"/>
              <a:ext cx="4833196" cy="8592348"/>
            </a:xfrm>
            <a:prstGeom prst="rect">
              <a:avLst/>
            </a:prstGeom>
            <a:effectLst/>
          </p:spPr>
        </p:pic>
      </p:grpSp>
      <p:pic>
        <p:nvPicPr>
          <p:cNvPr id="5" name="Picture 4" descr="A top view of a city&#10;&#10;Description automatically generated">
            <a:extLst>
              <a:ext uri="{FF2B5EF4-FFF2-40B4-BE49-F238E27FC236}">
                <a16:creationId xmlns:a16="http://schemas.microsoft.com/office/drawing/2014/main" id="{B5DBB9A3-29D3-9D42-968C-9C7F83E61D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61241" y="-7031422"/>
            <a:ext cx="8646193" cy="5764129"/>
          </a:xfrm>
          <a:prstGeom prst="rect">
            <a:avLst/>
          </a:prstGeom>
          <a:effectLst>
            <a:outerShdw blurRad="165100" dist="152400" dir="1200000" sx="101000" sy="101000" algn="tr" rotWithShape="0">
              <a:prstClr val="black">
                <a:alpha val="29000"/>
              </a:prst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E948D740-6D60-B741-9010-4C0D89BEBC52}"/>
              </a:ext>
            </a:extLst>
          </p:cNvPr>
          <p:cNvGrpSpPr/>
          <p:nvPr/>
        </p:nvGrpSpPr>
        <p:grpSpPr>
          <a:xfrm>
            <a:off x="3157536" y="-1498394"/>
            <a:ext cx="6751905" cy="11112057"/>
            <a:chOff x="-10170089" y="-2712203"/>
            <a:chExt cx="6751905" cy="11112057"/>
          </a:xfrm>
          <a:effectLst/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351480D-9B67-4E48-977C-FDBBFB007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51" b="4037"/>
            <a:stretch/>
          </p:blipFill>
          <p:spPr>
            <a:xfrm>
              <a:off x="-10170089" y="-2712203"/>
              <a:ext cx="6751905" cy="11112057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8A50DA5-76CA-0647-AC26-AB0AE955B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063717" y="-1102216"/>
              <a:ext cx="4538211" cy="8071962"/>
            </a:xfrm>
            <a:prstGeom prst="rect">
              <a:avLst/>
            </a:prstGeom>
            <a:effectLst/>
          </p:spPr>
        </p:pic>
      </p:grpSp>
      <p:pic>
        <p:nvPicPr>
          <p:cNvPr id="12" name="Picture 11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2914CBE5-83B0-5748-84F1-B92945CBDC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939407" y="-1801205"/>
            <a:ext cx="6650129" cy="7140462"/>
          </a:xfrm>
          <a:prstGeom prst="rect">
            <a:avLst/>
          </a:prstGeom>
          <a:effectLst>
            <a:outerShdw blurRad="165100" dist="152400" dir="1200000" sx="101000" sy="101000" algn="tr" rotWithShape="0">
              <a:prstClr val="black">
                <a:alpha val="2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802951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95E041-DFED-1749-96FF-37D34B4CF13C}"/>
              </a:ext>
            </a:extLst>
          </p:cNvPr>
          <p:cNvSpPr txBox="1"/>
          <p:nvPr/>
        </p:nvSpPr>
        <p:spPr>
          <a:xfrm>
            <a:off x="2489908" y="1325880"/>
            <a:ext cx="8521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latin typeface="Arial Black" panose="020B0604020202020204" pitchFamily="34" charset="0"/>
                <a:cs typeface="Arial Black" panose="020B0604020202020204" pitchFamily="34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326036623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Simple Light">
  <a:themeElements>
    <a:clrScheme name="Custom 1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FE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12767</TotalTime>
  <Words>1</Words>
  <Application>Microsoft Macintosh PowerPoint</Application>
  <PresentationFormat>On-screen Show (16:9)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Arial Black</vt:lpstr>
      <vt:lpstr>1_Simple Light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Vidur S. Bhatnagar</cp:lastModifiedBy>
  <cp:revision>237</cp:revision>
  <cp:lastPrinted>2018-05-18T14:44:10Z</cp:lastPrinted>
  <dcterms:modified xsi:type="dcterms:W3CDTF">2019-08-25T06:24:06Z</dcterms:modified>
</cp:coreProperties>
</file>